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4"/>
    <p:sldMasterId id="2147483659" r:id="rId5"/>
  </p:sldMasterIdLst>
  <p:notesMasterIdLst>
    <p:notesMasterId r:id="rId17"/>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5e01dc8d1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5e01dc8d1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d09484ba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d09484ba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60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90aa28a8b_0_4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90aa28a8b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chemeClr val="dk1"/>
              </a:solidFill>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90aa28a8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90aa28a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cef172e06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cef172e06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0" algn="l" rtl="0">
              <a:lnSpc>
                <a:spcPct val="115000"/>
              </a:lnSpc>
              <a:spcBef>
                <a:spcPts val="0"/>
              </a:spcBef>
              <a:spcAft>
                <a:spcPts val="100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cef172e06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cef172e0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ef172e06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cef172e0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ae6dfbd59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ae6dfbd5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cef172e0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cef172e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60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90aa28a8b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90aa28a8b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60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d09484ba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d09484ba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60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ssential Question">
  <p:cSld name="CUSTOM_1">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0" y="1231400"/>
            <a:ext cx="9144000" cy="621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3000">
                <a:latin typeface="Rubik"/>
                <a:ea typeface="Rubik"/>
                <a:cs typeface="Rubik"/>
                <a:sym typeface="Rubik"/>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3" name="Google Shape;13;p3"/>
          <p:cNvSpPr txBox="1"/>
          <p:nvPr/>
        </p:nvSpPr>
        <p:spPr>
          <a:xfrm>
            <a:off x="-10950" y="2081350"/>
            <a:ext cx="9165900" cy="13512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endParaRPr sz="2400">
              <a:latin typeface="Indie Flower"/>
              <a:ea typeface="Indie Flower"/>
              <a:cs typeface="Indie Flower"/>
              <a:sym typeface="Indie Flower"/>
            </a:endParaRPr>
          </a:p>
        </p:txBody>
      </p:sp>
      <p:sp>
        <p:nvSpPr>
          <p:cNvPr id="14" name="Google Shape;14;p3"/>
          <p:cNvSpPr txBox="1">
            <a:spLocks noGrp="1"/>
          </p:cNvSpPr>
          <p:nvPr>
            <p:ph type="body" idx="1"/>
          </p:nvPr>
        </p:nvSpPr>
        <p:spPr>
          <a:xfrm>
            <a:off x="0" y="2223050"/>
            <a:ext cx="9144000" cy="969900"/>
          </a:xfrm>
          <a:prstGeom prst="rect">
            <a:avLst/>
          </a:prstGeom>
          <a:noFill/>
          <a:ln>
            <a:noFill/>
          </a:ln>
        </p:spPr>
        <p:txBody>
          <a:bodyPr spcFirstLastPara="1" wrap="square" lIns="91425" tIns="91425" rIns="91425" bIns="91425" anchor="t" anchorCtr="0">
            <a:noAutofit/>
          </a:bodyPr>
          <a:lstStyle>
            <a:lvl1pPr marL="457200" lvl="0"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1pPr>
            <a:lvl2pPr marL="914400" lvl="1"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2pPr>
            <a:lvl3pPr marL="1371600" lvl="2"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3pPr>
            <a:lvl4pPr marL="1828800" lvl="3"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4pPr>
            <a:lvl5pPr marL="2286000" lvl="4"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5pPr>
            <a:lvl6pPr marL="2743200" lvl="5"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6pPr>
            <a:lvl7pPr marL="3200400" lvl="6"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7pPr>
            <a:lvl8pPr marL="3657600" lvl="7"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8pPr>
            <a:lvl9pPr marL="4114800" lvl="8"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arning Objectives">
  <p:cSld name="CUSTOM_1_1">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0" y="4449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 name="Google Shape;17;p4"/>
          <p:cNvSpPr txBox="1">
            <a:spLocks noGrp="1"/>
          </p:cNvSpPr>
          <p:nvPr>
            <p:ph type="body" idx="1"/>
          </p:nvPr>
        </p:nvSpPr>
        <p:spPr>
          <a:xfrm>
            <a:off x="2213400" y="1313600"/>
            <a:ext cx="6353100" cy="30840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ey Vocabulary">
  <p:cSld name="CUSTOM_1_1_1">
    <p:spTree>
      <p:nvGrpSpPr>
        <p:cNvPr id="1"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0">
              <a:latin typeface="Rubik"/>
              <a:ea typeface="Rubik"/>
              <a:cs typeface="Rubik"/>
              <a:sym typeface="Rubik"/>
            </a:endParaRPr>
          </a:p>
        </p:txBody>
      </p:sp>
      <p:sp>
        <p:nvSpPr>
          <p:cNvPr id="20" name="Google Shape;20;p5"/>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200">
                <a:latin typeface="Rubik"/>
                <a:ea typeface="Rubik"/>
                <a:cs typeface="Rubik"/>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a:endParaRPr/>
          </a:p>
        </p:txBody>
      </p:sp>
      <p:sp>
        <p:nvSpPr>
          <p:cNvPr id="21" name="Google Shape;21;p5"/>
          <p:cNvSpPr txBox="1">
            <a:spLocks noGrp="1"/>
          </p:cNvSpPr>
          <p:nvPr>
            <p:ph type="title"/>
          </p:nvPr>
        </p:nvSpPr>
        <p:spPr>
          <a:xfrm>
            <a:off x="915375" y="1035250"/>
            <a:ext cx="7170300" cy="645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a:latin typeface="Rubik"/>
                <a:ea typeface="Rubik"/>
                <a:cs typeface="Rubik"/>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a:endParaRPr/>
          </a:p>
        </p:txBody>
      </p:sp>
      <p:sp>
        <p:nvSpPr>
          <p:cNvPr id="22" name="Google Shape;22;p5"/>
          <p:cNvSpPr txBox="1">
            <a:spLocks noGrp="1"/>
          </p:cNvSpPr>
          <p:nvPr>
            <p:ph type="body" idx="2"/>
          </p:nvPr>
        </p:nvSpPr>
        <p:spPr>
          <a:xfrm>
            <a:off x="893575" y="2190350"/>
            <a:ext cx="7344600" cy="2005200"/>
          </a:xfrm>
          <a:prstGeom prst="rect">
            <a:avLst/>
          </a:prstGeom>
          <a:noFill/>
          <a:ln>
            <a:noFill/>
          </a:ln>
        </p:spPr>
        <p:txBody>
          <a:bodyPr spcFirstLastPara="1" wrap="square" lIns="91425" tIns="91425" rIns="91425" bIns="91425" anchor="t" anchorCtr="0">
            <a:noAutofit/>
          </a:bodyPr>
          <a:lstStyle>
            <a:lvl1pPr marL="457200" lvl="0" indent="-381000">
              <a:spcBef>
                <a:spcPts val="0"/>
              </a:spcBef>
              <a:spcAft>
                <a:spcPts val="0"/>
              </a:spcAft>
              <a:buSzPts val="2400"/>
              <a:buFont typeface="Lato"/>
              <a:buChar char="●"/>
              <a:defRPr sz="2400">
                <a:latin typeface="Lato"/>
                <a:ea typeface="Lato"/>
                <a:cs typeface="Lato"/>
                <a:sym typeface="Lato"/>
              </a:defRPr>
            </a:lvl1pPr>
            <a:lvl2pPr marL="914400" lvl="1" indent="-381000">
              <a:spcBef>
                <a:spcPts val="0"/>
              </a:spcBef>
              <a:spcAft>
                <a:spcPts val="0"/>
              </a:spcAft>
              <a:buSzPts val="2400"/>
              <a:buFont typeface="Lato"/>
              <a:buChar char="○"/>
              <a:defRPr sz="2400">
                <a:latin typeface="Lato"/>
                <a:ea typeface="Lato"/>
                <a:cs typeface="Lato"/>
                <a:sym typeface="Lato"/>
              </a:defRPr>
            </a:lvl2pPr>
            <a:lvl3pPr marL="1371600" lvl="2" indent="-381000">
              <a:spcBef>
                <a:spcPts val="0"/>
              </a:spcBef>
              <a:spcAft>
                <a:spcPts val="0"/>
              </a:spcAft>
              <a:buSzPts val="2400"/>
              <a:buFont typeface="Lato"/>
              <a:buChar char="■"/>
              <a:defRPr sz="2400">
                <a:latin typeface="Lato"/>
                <a:ea typeface="Lato"/>
                <a:cs typeface="Lato"/>
                <a:sym typeface="Lato"/>
              </a:defRPr>
            </a:lvl3pPr>
            <a:lvl4pPr marL="1828800" lvl="3" indent="-381000">
              <a:spcBef>
                <a:spcPts val="0"/>
              </a:spcBef>
              <a:spcAft>
                <a:spcPts val="0"/>
              </a:spcAft>
              <a:buSzPts val="2400"/>
              <a:buFont typeface="Lato"/>
              <a:buChar char="●"/>
              <a:defRPr sz="2400">
                <a:latin typeface="Lato"/>
                <a:ea typeface="Lato"/>
                <a:cs typeface="Lato"/>
                <a:sym typeface="Lato"/>
              </a:defRPr>
            </a:lvl4pPr>
            <a:lvl5pPr marL="2286000" lvl="4" indent="-381000">
              <a:spcBef>
                <a:spcPts val="0"/>
              </a:spcBef>
              <a:spcAft>
                <a:spcPts val="0"/>
              </a:spcAft>
              <a:buSzPts val="2400"/>
              <a:buFont typeface="Lato"/>
              <a:buChar char="○"/>
              <a:defRPr sz="2400">
                <a:latin typeface="Lato"/>
                <a:ea typeface="Lato"/>
                <a:cs typeface="Lato"/>
                <a:sym typeface="Lato"/>
              </a:defRPr>
            </a:lvl5pPr>
            <a:lvl6pPr marL="2743200" lvl="5" indent="-381000">
              <a:spcBef>
                <a:spcPts val="0"/>
              </a:spcBef>
              <a:spcAft>
                <a:spcPts val="0"/>
              </a:spcAft>
              <a:buSzPts val="2400"/>
              <a:buFont typeface="Lato"/>
              <a:buChar char="■"/>
              <a:defRPr sz="2400">
                <a:latin typeface="Lato"/>
                <a:ea typeface="Lato"/>
                <a:cs typeface="Lato"/>
                <a:sym typeface="Lato"/>
              </a:defRPr>
            </a:lvl6pPr>
            <a:lvl7pPr marL="3200400" lvl="6" indent="-381000">
              <a:spcBef>
                <a:spcPts val="0"/>
              </a:spcBef>
              <a:spcAft>
                <a:spcPts val="0"/>
              </a:spcAft>
              <a:buSzPts val="2400"/>
              <a:buFont typeface="Lato"/>
              <a:buChar char="●"/>
              <a:defRPr sz="2400">
                <a:latin typeface="Lato"/>
                <a:ea typeface="Lato"/>
                <a:cs typeface="Lato"/>
                <a:sym typeface="Lato"/>
              </a:defRPr>
            </a:lvl7pPr>
            <a:lvl8pPr marL="3657600" lvl="7" indent="-381000">
              <a:spcBef>
                <a:spcPts val="0"/>
              </a:spcBef>
              <a:spcAft>
                <a:spcPts val="0"/>
              </a:spcAft>
              <a:buSzPts val="2400"/>
              <a:buFont typeface="Lato"/>
              <a:buChar char="○"/>
              <a:defRPr sz="2400">
                <a:latin typeface="Lato"/>
                <a:ea typeface="Lato"/>
                <a:cs typeface="Lato"/>
                <a:sym typeface="Lato"/>
              </a:defRPr>
            </a:lvl8pPr>
            <a:lvl9pPr marL="4114800" lvl="8" indent="-381000">
              <a:spcBef>
                <a:spcPts val="0"/>
              </a:spcBef>
              <a:spcAft>
                <a:spcPts val="0"/>
              </a:spcAft>
              <a:buSzPts val="2400"/>
              <a:buFont typeface="Lato"/>
              <a:buChar char="■"/>
              <a:defRPr sz="2400">
                <a:latin typeface="Lato"/>
                <a:ea typeface="Lato"/>
                <a:cs typeface="Lato"/>
                <a:sym typeface="La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estion + Directions">
  <p:cSld name="CUSTOM_2">
    <p:spTree>
      <p:nvGrpSpPr>
        <p:cNvPr id="1" name="Shape 23"/>
        <p:cNvGrpSpPr/>
        <p:nvPr/>
      </p:nvGrpSpPr>
      <p:grpSpPr>
        <a:xfrm>
          <a:off x="0" y="0"/>
          <a:ext cx="0" cy="0"/>
          <a:chOff x="0" y="0"/>
          <a:chExt cx="0" cy="0"/>
        </a:xfrm>
      </p:grpSpPr>
      <p:sp>
        <p:nvSpPr>
          <p:cNvPr id="24" name="Google Shape;24;p6"/>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5" name="Google Shape;25;p6"/>
          <p:cNvSpPr txBox="1">
            <a:spLocks noGrp="1"/>
          </p:cNvSpPr>
          <p:nvPr>
            <p:ph type="title"/>
          </p:nvPr>
        </p:nvSpPr>
        <p:spPr>
          <a:xfrm>
            <a:off x="577550" y="1002550"/>
            <a:ext cx="8577300" cy="1275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000">
                <a:latin typeface="Rubik"/>
                <a:ea typeface="Rubik"/>
                <a:cs typeface="Rubik"/>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a:endParaRPr/>
          </a:p>
        </p:txBody>
      </p:sp>
      <p:sp>
        <p:nvSpPr>
          <p:cNvPr id="26" name="Google Shape;26;p6"/>
          <p:cNvSpPr txBox="1">
            <a:spLocks noGrp="1"/>
          </p:cNvSpPr>
          <p:nvPr>
            <p:ph type="body" idx="2"/>
          </p:nvPr>
        </p:nvSpPr>
        <p:spPr>
          <a:xfrm>
            <a:off x="566750" y="2648025"/>
            <a:ext cx="8577300" cy="1721700"/>
          </a:xfrm>
          <a:prstGeom prst="rect">
            <a:avLst/>
          </a:prstGeom>
          <a:noFill/>
          <a:ln>
            <a:noFill/>
          </a:ln>
        </p:spPr>
        <p:txBody>
          <a:bodyPr spcFirstLastPara="1" wrap="square" lIns="91425" tIns="91425" rIns="91425" bIns="91425" anchor="t" anchorCtr="0">
            <a:noAutofit/>
          </a:bodyPr>
          <a:lstStyle>
            <a:lvl1pPr marL="457200" lvl="0" indent="-355600">
              <a:spcBef>
                <a:spcPts val="0"/>
              </a:spcBef>
              <a:spcAft>
                <a:spcPts val="0"/>
              </a:spcAft>
              <a:buSzPts val="2000"/>
              <a:buFont typeface="Lato"/>
              <a:buChar char="●"/>
              <a:defRPr sz="2000">
                <a:latin typeface="Lato"/>
                <a:ea typeface="Lato"/>
                <a:cs typeface="Lato"/>
                <a:sym typeface="Lato"/>
              </a:defRPr>
            </a:lvl1pPr>
            <a:lvl2pPr marL="914400" lvl="1" indent="-355600">
              <a:spcBef>
                <a:spcPts val="0"/>
              </a:spcBef>
              <a:spcAft>
                <a:spcPts val="0"/>
              </a:spcAft>
              <a:buSzPts val="2000"/>
              <a:buFont typeface="Lato"/>
              <a:buChar char="○"/>
              <a:defRPr sz="2000">
                <a:latin typeface="Lato"/>
                <a:ea typeface="Lato"/>
                <a:cs typeface="Lato"/>
                <a:sym typeface="Lato"/>
              </a:defRPr>
            </a:lvl2pPr>
            <a:lvl3pPr marL="1371600" lvl="2" indent="-355600">
              <a:spcBef>
                <a:spcPts val="0"/>
              </a:spcBef>
              <a:spcAft>
                <a:spcPts val="0"/>
              </a:spcAft>
              <a:buSzPts val="2000"/>
              <a:buFont typeface="Lato"/>
              <a:buChar char="■"/>
              <a:defRPr sz="2000">
                <a:latin typeface="Lato"/>
                <a:ea typeface="Lato"/>
                <a:cs typeface="Lato"/>
                <a:sym typeface="Lato"/>
              </a:defRPr>
            </a:lvl3pPr>
            <a:lvl4pPr marL="1828800" lvl="3" indent="-355600">
              <a:spcBef>
                <a:spcPts val="0"/>
              </a:spcBef>
              <a:spcAft>
                <a:spcPts val="0"/>
              </a:spcAft>
              <a:buSzPts val="2000"/>
              <a:buFont typeface="Lato"/>
              <a:buChar char="●"/>
              <a:defRPr sz="2000">
                <a:latin typeface="Lato"/>
                <a:ea typeface="Lato"/>
                <a:cs typeface="Lato"/>
                <a:sym typeface="Lato"/>
              </a:defRPr>
            </a:lvl4pPr>
            <a:lvl5pPr marL="2286000" lvl="4" indent="-355600">
              <a:spcBef>
                <a:spcPts val="0"/>
              </a:spcBef>
              <a:spcAft>
                <a:spcPts val="0"/>
              </a:spcAft>
              <a:buSzPts val="2000"/>
              <a:buFont typeface="Lato"/>
              <a:buChar char="○"/>
              <a:defRPr sz="2000">
                <a:latin typeface="Lato"/>
                <a:ea typeface="Lato"/>
                <a:cs typeface="Lato"/>
                <a:sym typeface="Lato"/>
              </a:defRPr>
            </a:lvl5pPr>
            <a:lvl6pPr marL="2743200" lvl="5" indent="-355600">
              <a:spcBef>
                <a:spcPts val="0"/>
              </a:spcBef>
              <a:spcAft>
                <a:spcPts val="0"/>
              </a:spcAft>
              <a:buSzPts val="2000"/>
              <a:buFont typeface="Lato"/>
              <a:buChar char="■"/>
              <a:defRPr sz="2000">
                <a:latin typeface="Lato"/>
                <a:ea typeface="Lato"/>
                <a:cs typeface="Lato"/>
                <a:sym typeface="Lato"/>
              </a:defRPr>
            </a:lvl6pPr>
            <a:lvl7pPr marL="3200400" lvl="6" indent="-355600">
              <a:spcBef>
                <a:spcPts val="0"/>
              </a:spcBef>
              <a:spcAft>
                <a:spcPts val="0"/>
              </a:spcAft>
              <a:buSzPts val="2000"/>
              <a:buFont typeface="Lato"/>
              <a:buChar char="●"/>
              <a:defRPr sz="2000">
                <a:latin typeface="Lato"/>
                <a:ea typeface="Lato"/>
                <a:cs typeface="Lato"/>
                <a:sym typeface="Lato"/>
              </a:defRPr>
            </a:lvl7pPr>
            <a:lvl8pPr marL="3657600" lvl="7" indent="-355600">
              <a:spcBef>
                <a:spcPts val="0"/>
              </a:spcBef>
              <a:spcAft>
                <a:spcPts val="0"/>
              </a:spcAft>
              <a:buSzPts val="2000"/>
              <a:buFont typeface="Lato"/>
              <a:buChar char="○"/>
              <a:defRPr sz="2000">
                <a:latin typeface="Lato"/>
                <a:ea typeface="Lato"/>
                <a:cs typeface="Lato"/>
                <a:sym typeface="Lato"/>
              </a:defRPr>
            </a:lvl8pPr>
            <a:lvl9pPr marL="4114800" lvl="8" indent="-35560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rections Only">
  <p:cSld name="CUSTOM_3">
    <p:spTree>
      <p:nvGrpSpPr>
        <p:cNvPr id="1" name="Shape 27"/>
        <p:cNvGrpSpPr/>
        <p:nvPr/>
      </p:nvGrpSpPr>
      <p:grpSpPr>
        <a:xfrm>
          <a:off x="0" y="0"/>
          <a:ext cx="0" cy="0"/>
          <a:chOff x="0" y="0"/>
          <a:chExt cx="0" cy="0"/>
        </a:xfrm>
      </p:grpSpPr>
      <p:sp>
        <p:nvSpPr>
          <p:cNvPr id="28" name="Google Shape;28;p7"/>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9" name="Google Shape;29;p7"/>
          <p:cNvSpPr txBox="1">
            <a:spLocks noGrp="1"/>
          </p:cNvSpPr>
          <p:nvPr>
            <p:ph type="body" idx="2"/>
          </p:nvPr>
        </p:nvSpPr>
        <p:spPr>
          <a:xfrm>
            <a:off x="1138200" y="1770800"/>
            <a:ext cx="6867600" cy="17217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
        <p:nvSpPr>
          <p:cNvPr id="30" name="Google Shape;30;p7"/>
          <p:cNvSpPr txBox="1">
            <a:spLocks noGrp="1"/>
          </p:cNvSpPr>
          <p:nvPr>
            <p:ph type="title"/>
          </p:nvPr>
        </p:nvSpPr>
        <p:spPr>
          <a:xfrm>
            <a:off x="0" y="7497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lumns">
  <p:cSld name="CUSTOM_4">
    <p:spTree>
      <p:nvGrpSpPr>
        <p:cNvPr id="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w="9525" cap="flat" cmpd="sng">
            <a:solidFill>
              <a:srgbClr val="999999"/>
            </a:solidFill>
            <a:prstDash val="solid"/>
            <a:round/>
            <a:headEnd type="none" w="med" len="med"/>
            <a:tailEnd type="none" w="med" len="med"/>
          </a:ln>
        </p:spPr>
      </p:cxnSp>
      <p:cxnSp>
        <p:nvCxnSpPr>
          <p:cNvPr id="33" name="Google Shape;33;p8"/>
          <p:cNvCxnSpPr/>
          <p:nvPr/>
        </p:nvCxnSpPr>
        <p:spPr>
          <a:xfrm>
            <a:off x="5977234" y="1960850"/>
            <a:ext cx="0" cy="2244900"/>
          </a:xfrm>
          <a:prstGeom prst="straightConnector1">
            <a:avLst/>
          </a:prstGeom>
          <a:noFill/>
          <a:ln w="9525" cap="flat" cmpd="sng">
            <a:solidFill>
              <a:srgbClr val="999999"/>
            </a:solidFill>
            <a:prstDash val="solid"/>
            <a:round/>
            <a:headEnd type="none" w="med" len="med"/>
            <a:tailEnd type="none" w="med" len="med"/>
          </a:ln>
        </p:spPr>
      </p:cxnSp>
      <p:sp>
        <p:nvSpPr>
          <p:cNvPr id="34" name="Google Shape;34;p8"/>
          <p:cNvSpPr txBox="1">
            <a:spLocks noGrp="1"/>
          </p:cNvSpPr>
          <p:nvPr>
            <p:ph type="title"/>
          </p:nvPr>
        </p:nvSpPr>
        <p:spPr>
          <a:xfrm>
            <a:off x="0" y="2670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35" name="Google Shape;35;p8"/>
          <p:cNvSpPr txBox="1">
            <a:spLocks noGrp="1"/>
          </p:cNvSpPr>
          <p:nvPr>
            <p:ph type="body" idx="1"/>
          </p:nvPr>
        </p:nvSpPr>
        <p:spPr>
          <a:xfrm>
            <a:off x="611613"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6" name="Google Shape;36;p8"/>
          <p:cNvSpPr txBox="1">
            <a:spLocks noGrp="1"/>
          </p:cNvSpPr>
          <p:nvPr>
            <p:ph type="body" idx="2"/>
          </p:nvPr>
        </p:nvSpPr>
        <p:spPr>
          <a:xfrm>
            <a:off x="3422094"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7" name="Google Shape;37;p8"/>
          <p:cNvSpPr txBox="1">
            <a:spLocks noGrp="1"/>
          </p:cNvSpPr>
          <p:nvPr>
            <p:ph type="body" idx="3"/>
          </p:nvPr>
        </p:nvSpPr>
        <p:spPr>
          <a:xfrm>
            <a:off x="6232575"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8" name="Google Shape;38;p8"/>
          <p:cNvSpPr txBox="1">
            <a:spLocks noGrp="1"/>
          </p:cNvSpPr>
          <p:nvPr>
            <p:ph type="subTitle" idx="4"/>
          </p:nvPr>
        </p:nvSpPr>
        <p:spPr>
          <a:xfrm>
            <a:off x="611625" y="1234075"/>
            <a:ext cx="2299800" cy="544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400">
                <a:latin typeface="Rubik Medium"/>
                <a:ea typeface="Rubik Medium"/>
                <a:cs typeface="Rubik Medium"/>
                <a:sym typeface="Rubik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9" name="Google Shape;39;p8"/>
          <p:cNvSpPr txBox="1">
            <a:spLocks noGrp="1"/>
          </p:cNvSpPr>
          <p:nvPr>
            <p:ph type="subTitle" idx="5"/>
          </p:nvPr>
        </p:nvSpPr>
        <p:spPr>
          <a:xfrm>
            <a:off x="3422100"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8"/>
          <p:cNvSpPr txBox="1">
            <a:spLocks noGrp="1"/>
          </p:cNvSpPr>
          <p:nvPr>
            <p:ph type="subTitle" idx="6"/>
          </p:nvPr>
        </p:nvSpPr>
        <p:spPr>
          <a:xfrm>
            <a:off x="6232575"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CUSTOM_5">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0" y="5198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43" name="Google Shape;43;p9"/>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6" name="Google Shape;46;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1">
            <a:alphaModFix/>
          </a:blip>
          <a:srcRect/>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12">
            <a:alphaModFix/>
          </a:blip>
          <a:srcRect l="357" r="357"/>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8"/>
        <p:cNvGrpSpPr/>
        <p:nvPr/>
      </p:nvGrpSpPr>
      <p:grpSpPr>
        <a:xfrm>
          <a:off x="0" y="0"/>
          <a:ext cx="0" cy="0"/>
          <a:chOff x="0" y="0"/>
          <a:chExt cx="0" cy="0"/>
        </a:xfrm>
      </p:grpSpPr>
      <p:pic>
        <p:nvPicPr>
          <p:cNvPr id="49" name="Google Shape;49;p11"/>
          <p:cNvPicPr preferRelativeResize="0"/>
          <p:nvPr/>
        </p:nvPicPr>
        <p:blipFill rotWithShape="1">
          <a:blip r:embed="rId3">
            <a:alphaModFix/>
          </a:blip>
          <a:srcRect/>
          <a:stretch/>
        </p:blipFill>
        <p:spPr>
          <a:xfrm>
            <a:off x="6476875" y="4767625"/>
            <a:ext cx="2532437" cy="240275"/>
          </a:xfrm>
          <a:prstGeom prst="rect">
            <a:avLst/>
          </a:prstGeom>
          <a:noFill/>
          <a:ln>
            <a:noFill/>
          </a:ln>
        </p:spPr>
      </p:pic>
      <p:sp>
        <p:nvSpPr>
          <p:cNvPr id="50" name="Google Shape;50;p1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51" name="Google Shape;51;p11"/>
          <p:cNvPicPr preferRelativeResize="0"/>
          <p:nvPr/>
        </p:nvPicPr>
        <p:blipFill rotWithShape="1">
          <a:blip r:embed="rId4">
            <a:alphaModFix/>
          </a:blip>
          <a:srcRect l="357" r="357"/>
          <a:stretch/>
        </p:blipFill>
        <p:spPr>
          <a:xfrm>
            <a:off x="134575" y="4835977"/>
            <a:ext cx="487950" cy="171950"/>
          </a:xfrm>
          <a:prstGeom prst="rect">
            <a:avLst/>
          </a:prstGeom>
          <a:noFill/>
          <a:ln>
            <a:noFill/>
          </a:ln>
        </p:spPr>
      </p:pic>
      <p:sp>
        <p:nvSpPr>
          <p:cNvPr id="52" name="Google Shape;52;p1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hyperlink" Target="http://www.youtube.com/watch?v=ikzY4NQeR1U" TargetMode="External"/><Relationship Id="rId4" Type="http://schemas.openxmlformats.org/officeDocument/2006/relationships/hyperlink" Target="https://www.commonsense.org/education/videos/balance-is-importa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p:nvPr/>
        </p:nvSpPr>
        <p:spPr>
          <a:xfrm>
            <a:off x="-150" y="-3075"/>
            <a:ext cx="3631200" cy="516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3"/>
          <p:cNvPicPr preferRelativeResize="0"/>
          <p:nvPr/>
        </p:nvPicPr>
        <p:blipFill>
          <a:blip r:embed="rId3">
            <a:alphaModFix/>
          </a:blip>
          <a:stretch>
            <a:fillRect/>
          </a:stretch>
        </p:blipFill>
        <p:spPr>
          <a:xfrm>
            <a:off x="279275" y="4563276"/>
            <a:ext cx="3064000" cy="290700"/>
          </a:xfrm>
          <a:prstGeom prst="rect">
            <a:avLst/>
          </a:prstGeom>
          <a:noFill/>
          <a:ln>
            <a:noFill/>
          </a:ln>
        </p:spPr>
      </p:pic>
      <p:sp>
        <p:nvSpPr>
          <p:cNvPr id="60" name="Google Shape;60;p13"/>
          <p:cNvSpPr/>
          <p:nvPr/>
        </p:nvSpPr>
        <p:spPr>
          <a:xfrm rot="10800000" flipH="1">
            <a:off x="280125" y="4329642"/>
            <a:ext cx="3063300" cy="34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13"/>
          <p:cNvPicPr preferRelativeResize="0"/>
          <p:nvPr/>
        </p:nvPicPr>
        <p:blipFill rotWithShape="1">
          <a:blip r:embed="rId4">
            <a:alphaModFix/>
          </a:blip>
          <a:srcRect/>
          <a:stretch/>
        </p:blipFill>
        <p:spPr>
          <a:xfrm>
            <a:off x="3631050" y="0"/>
            <a:ext cx="5533406" cy="5160897"/>
          </a:xfrm>
          <a:prstGeom prst="rect">
            <a:avLst/>
          </a:prstGeom>
          <a:noFill/>
          <a:ln>
            <a:noFill/>
          </a:ln>
        </p:spPr>
      </p:pic>
      <p:pic>
        <p:nvPicPr>
          <p:cNvPr id="62" name="Google Shape;62;p13"/>
          <p:cNvPicPr preferRelativeResize="0"/>
          <p:nvPr/>
        </p:nvPicPr>
        <p:blipFill>
          <a:blip r:embed="rId5">
            <a:alphaModFix/>
          </a:blip>
          <a:stretch>
            <a:fillRect/>
          </a:stretch>
        </p:blipFill>
        <p:spPr>
          <a:xfrm>
            <a:off x="150950" y="172250"/>
            <a:ext cx="390300" cy="390300"/>
          </a:xfrm>
          <a:prstGeom prst="rect">
            <a:avLst/>
          </a:prstGeom>
          <a:noFill/>
          <a:ln>
            <a:noFill/>
          </a:ln>
        </p:spPr>
      </p:pic>
      <p:sp>
        <p:nvSpPr>
          <p:cNvPr id="63" name="Google Shape;63;p13"/>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INTRODUCTORY SONG</a:t>
            </a:r>
            <a:endParaRPr sz="1200">
              <a:latin typeface="Rubik"/>
              <a:ea typeface="Rubik"/>
              <a:cs typeface="Rubik"/>
              <a:sym typeface="Rubik"/>
            </a:endParaRPr>
          </a:p>
        </p:txBody>
      </p:sp>
      <p:sp>
        <p:nvSpPr>
          <p:cNvPr id="64" name="Google Shape;64;p13"/>
          <p:cNvSpPr txBox="1"/>
          <p:nvPr/>
        </p:nvSpPr>
        <p:spPr>
          <a:xfrm>
            <a:off x="193350" y="1741900"/>
            <a:ext cx="3288300" cy="241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solidFill>
                  <a:schemeClr val="dk1"/>
                </a:solidFill>
                <a:latin typeface="Rubik"/>
                <a:ea typeface="Rubik"/>
                <a:cs typeface="Rubik"/>
                <a:sym typeface="Rubik"/>
              </a:rPr>
              <a:t>Media Balance Is Important</a:t>
            </a:r>
            <a:endParaRPr sz="3600">
              <a:latin typeface="Rubik"/>
              <a:ea typeface="Rubik"/>
              <a:cs typeface="Rubik"/>
              <a:sym typeface="Rubik"/>
            </a:endParaRPr>
          </a:p>
        </p:txBody>
      </p:sp>
      <p:sp>
        <p:nvSpPr>
          <p:cNvPr id="65" name="Google Shape;65;p13"/>
          <p:cNvSpPr txBox="1"/>
          <p:nvPr/>
        </p:nvSpPr>
        <p:spPr>
          <a:xfrm>
            <a:off x="193350" y="1423068"/>
            <a:ext cx="2921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99999"/>
                </a:solidFill>
                <a:latin typeface="Rubik"/>
                <a:ea typeface="Rubik"/>
                <a:cs typeface="Rubik"/>
                <a:sym typeface="Rubik"/>
              </a:rPr>
              <a:t>DIGITAL CITIZENSHIP | GRADE K</a:t>
            </a:r>
            <a:endParaRPr sz="1200">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pSp>
        <p:nvGrpSpPr>
          <p:cNvPr id="156" name="Google Shape;156;p22"/>
          <p:cNvGrpSpPr/>
          <p:nvPr/>
        </p:nvGrpSpPr>
        <p:grpSpPr>
          <a:xfrm>
            <a:off x="3542263" y="941850"/>
            <a:ext cx="5259313" cy="3527150"/>
            <a:chOff x="3542263" y="941850"/>
            <a:chExt cx="5259313" cy="3527150"/>
          </a:xfrm>
        </p:grpSpPr>
        <p:pic>
          <p:nvPicPr>
            <p:cNvPr id="157" name="Google Shape;157;p22"/>
            <p:cNvPicPr preferRelativeResize="0"/>
            <p:nvPr/>
          </p:nvPicPr>
          <p:blipFill rotWithShape="1">
            <a:blip r:embed="rId3">
              <a:alphaModFix/>
            </a:blip>
            <a:srcRect t="4058" b="-9"/>
            <a:stretch/>
          </p:blipFill>
          <p:spPr>
            <a:xfrm>
              <a:off x="3542275" y="941850"/>
              <a:ext cx="5259300" cy="2967325"/>
            </a:xfrm>
            <a:prstGeom prst="rect">
              <a:avLst/>
            </a:prstGeom>
            <a:noFill/>
            <a:ln>
              <a:noFill/>
            </a:ln>
          </p:spPr>
        </p:pic>
        <p:grpSp>
          <p:nvGrpSpPr>
            <p:cNvPr id="158" name="Google Shape;158;p22"/>
            <p:cNvGrpSpPr/>
            <p:nvPr/>
          </p:nvGrpSpPr>
          <p:grpSpPr>
            <a:xfrm>
              <a:off x="3542263" y="941850"/>
              <a:ext cx="5259300" cy="3527150"/>
              <a:chOff x="3542263" y="941850"/>
              <a:chExt cx="5259300" cy="3527150"/>
            </a:xfrm>
          </p:grpSpPr>
          <p:cxnSp>
            <p:nvCxnSpPr>
              <p:cNvPr id="159" name="Google Shape;159;p22"/>
              <p:cNvCxnSpPr/>
              <p:nvPr/>
            </p:nvCxnSpPr>
            <p:spPr>
              <a:xfrm rot="10800000">
                <a:off x="5706200" y="4469000"/>
                <a:ext cx="905400" cy="0"/>
              </a:xfrm>
              <a:prstGeom prst="straightConnector1">
                <a:avLst/>
              </a:prstGeom>
              <a:noFill/>
              <a:ln w="114300" cap="flat" cmpd="sng">
                <a:solidFill>
                  <a:srgbClr val="434343"/>
                </a:solidFill>
                <a:prstDash val="solid"/>
                <a:round/>
                <a:headEnd type="none" w="med" len="med"/>
                <a:tailEnd type="none" w="med" len="med"/>
              </a:ln>
            </p:spPr>
          </p:cxnSp>
          <p:cxnSp>
            <p:nvCxnSpPr>
              <p:cNvPr id="160" name="Google Shape;160;p22"/>
              <p:cNvCxnSpPr/>
              <p:nvPr/>
            </p:nvCxnSpPr>
            <p:spPr>
              <a:xfrm rot="10800000">
                <a:off x="6158900" y="3895500"/>
                <a:ext cx="0" cy="546300"/>
              </a:xfrm>
              <a:prstGeom prst="straightConnector1">
                <a:avLst/>
              </a:prstGeom>
              <a:noFill/>
              <a:ln w="114300" cap="flat" cmpd="sng">
                <a:solidFill>
                  <a:srgbClr val="434343"/>
                </a:solidFill>
                <a:prstDash val="solid"/>
                <a:round/>
                <a:headEnd type="none" w="med" len="med"/>
                <a:tailEnd type="none" w="med" len="med"/>
              </a:ln>
            </p:spPr>
          </p:cxnSp>
          <p:sp>
            <p:nvSpPr>
              <p:cNvPr id="161" name="Google Shape;161;p22"/>
              <p:cNvSpPr/>
              <p:nvPr/>
            </p:nvSpPr>
            <p:spPr>
              <a:xfrm>
                <a:off x="3542263" y="941850"/>
                <a:ext cx="5259300" cy="2960100"/>
              </a:xfrm>
              <a:prstGeom prst="rect">
                <a:avLst/>
              </a:prstGeom>
              <a:noFill/>
              <a:ln w="1524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2" name="Google Shape;162;p22"/>
          <p:cNvSpPr txBox="1"/>
          <p:nvPr/>
        </p:nvSpPr>
        <p:spPr>
          <a:xfrm>
            <a:off x="503900" y="122338"/>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PAIR-SHARE</a:t>
            </a:r>
            <a:endParaRPr sz="1200">
              <a:latin typeface="Rubik"/>
              <a:ea typeface="Rubik"/>
              <a:cs typeface="Rubik"/>
              <a:sym typeface="Rubik"/>
            </a:endParaRPr>
          </a:p>
        </p:txBody>
      </p:sp>
      <p:pic>
        <p:nvPicPr>
          <p:cNvPr id="163" name="Google Shape;163;p22"/>
          <p:cNvPicPr preferRelativeResize="0"/>
          <p:nvPr/>
        </p:nvPicPr>
        <p:blipFill>
          <a:blip r:embed="rId4">
            <a:alphaModFix/>
          </a:blip>
          <a:stretch>
            <a:fillRect/>
          </a:stretch>
        </p:blipFill>
        <p:spPr>
          <a:xfrm>
            <a:off x="119000" y="107500"/>
            <a:ext cx="353400" cy="353382"/>
          </a:xfrm>
          <a:prstGeom prst="rect">
            <a:avLst/>
          </a:prstGeom>
          <a:noFill/>
          <a:ln>
            <a:noFill/>
          </a:ln>
        </p:spPr>
      </p:pic>
      <p:sp>
        <p:nvSpPr>
          <p:cNvPr id="164" name="Google Shape;164;p22"/>
          <p:cNvSpPr txBox="1"/>
          <p:nvPr/>
        </p:nvSpPr>
        <p:spPr>
          <a:xfrm>
            <a:off x="472400" y="951050"/>
            <a:ext cx="3163500" cy="213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000">
                <a:solidFill>
                  <a:schemeClr val="dk1"/>
                </a:solidFill>
                <a:latin typeface="Rubik"/>
                <a:ea typeface="Rubik"/>
                <a:cs typeface="Rubik"/>
                <a:sym typeface="Rubik"/>
              </a:rPr>
              <a:t>Why should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you ask permission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before taking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someone’s phone? </a:t>
            </a:r>
            <a:endParaRPr sz="3000">
              <a:solidFill>
                <a:schemeClr val="dk1"/>
              </a:solidFill>
              <a:latin typeface="Rubik"/>
              <a:ea typeface="Rubik"/>
              <a:cs typeface="Rubik"/>
              <a:sym typeface="Rubik"/>
            </a:endParaRPr>
          </a:p>
          <a:p>
            <a:pPr marL="0" lvl="0" indent="0" algn="l" rtl="0">
              <a:lnSpc>
                <a:spcPct val="115000"/>
              </a:lnSpc>
              <a:spcBef>
                <a:spcPts val="0"/>
              </a:spcBef>
              <a:spcAft>
                <a:spcPts val="0"/>
              </a:spcAft>
              <a:buClr>
                <a:schemeClr val="dk1"/>
              </a:buClr>
              <a:buSzPts val="1100"/>
              <a:buFont typeface="Arial"/>
              <a:buNone/>
            </a:pPr>
            <a:endParaRPr sz="3000">
              <a:solidFill>
                <a:schemeClr val="dk1"/>
              </a:solidFill>
              <a:latin typeface="Rubik"/>
              <a:ea typeface="Rubik"/>
              <a:cs typeface="Rubik"/>
              <a:sym typeface="Rubi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p:nvPr/>
        </p:nvSpPr>
        <p:spPr>
          <a:xfrm>
            <a:off x="52" y="0"/>
            <a:ext cx="9144000" cy="4666800"/>
          </a:xfrm>
          <a:prstGeom prst="rect">
            <a:avLst/>
          </a:prstGeom>
          <a:solidFill>
            <a:srgbClr val="C6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REFLECT HANDOUT</a:t>
            </a:r>
            <a:endParaRPr sz="1200">
              <a:latin typeface="Rubik"/>
              <a:ea typeface="Rubik"/>
              <a:cs typeface="Rubik"/>
              <a:sym typeface="Rubik"/>
            </a:endParaRPr>
          </a:p>
        </p:txBody>
      </p:sp>
      <p:pic>
        <p:nvPicPr>
          <p:cNvPr id="171" name="Google Shape;171;p23"/>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172" name="Google Shape;172;p23"/>
          <p:cNvSpPr txBox="1"/>
          <p:nvPr/>
        </p:nvSpPr>
        <p:spPr>
          <a:xfrm>
            <a:off x="0" y="854350"/>
            <a:ext cx="9144000" cy="70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600">
                <a:latin typeface="Rubik"/>
                <a:ea typeface="Rubik"/>
                <a:cs typeface="Rubik"/>
                <a:sym typeface="Rubik"/>
              </a:rPr>
              <a:t>Pause &amp; Think Moment</a:t>
            </a:r>
            <a:endParaRPr sz="3600">
              <a:latin typeface="Rubik"/>
              <a:ea typeface="Rubik"/>
              <a:cs typeface="Rubik"/>
              <a:sym typeface="Rubik"/>
            </a:endParaRPr>
          </a:p>
        </p:txBody>
      </p:sp>
      <p:sp>
        <p:nvSpPr>
          <p:cNvPr id="173" name="Google Shape;173;p23"/>
          <p:cNvSpPr txBox="1"/>
          <p:nvPr/>
        </p:nvSpPr>
        <p:spPr>
          <a:xfrm rot="2576">
            <a:off x="415499" y="1986300"/>
            <a:ext cx="3603001" cy="117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800" b="1">
                <a:latin typeface="Lato"/>
                <a:ea typeface="Lato"/>
                <a:cs typeface="Lato"/>
                <a:sym typeface="Lato"/>
              </a:rPr>
              <a:t>Draw</a:t>
            </a:r>
            <a:r>
              <a:rPr lang="en" sz="1800">
                <a:latin typeface="Lato"/>
                <a:ea typeface="Lato"/>
                <a:cs typeface="Lato"/>
                <a:sym typeface="Lato"/>
              </a:rPr>
              <a:t> a picture of what media balance looks like in your life.</a:t>
            </a:r>
            <a:endParaRPr sz="1800">
              <a:latin typeface="Lato"/>
              <a:ea typeface="Lato"/>
              <a:cs typeface="Lato"/>
              <a:sym typeface="Lato"/>
            </a:endParaRPr>
          </a:p>
        </p:txBody>
      </p:sp>
      <p:sp>
        <p:nvSpPr>
          <p:cNvPr id="174" name="Google Shape;174;p23"/>
          <p:cNvSpPr txBox="1"/>
          <p:nvPr/>
        </p:nvSpPr>
        <p:spPr>
          <a:xfrm rot="2576">
            <a:off x="5277699" y="1996225"/>
            <a:ext cx="3603001" cy="117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800" b="1">
                <a:latin typeface="Lato"/>
                <a:ea typeface="Lato"/>
                <a:cs typeface="Lato"/>
                <a:sym typeface="Lato"/>
              </a:rPr>
              <a:t>Write </a:t>
            </a:r>
            <a:r>
              <a:rPr lang="en" sz="1800">
                <a:latin typeface="Lato"/>
                <a:ea typeface="Lato"/>
                <a:cs typeface="Lato"/>
                <a:sym typeface="Lato"/>
              </a:rPr>
              <a:t>about a time when you like to put your technology away!</a:t>
            </a:r>
            <a:endParaRPr sz="1800">
              <a:latin typeface="Lato"/>
              <a:ea typeface="Lato"/>
              <a:cs typeface="Lato"/>
              <a:sym typeface="Lato"/>
            </a:endParaRPr>
          </a:p>
        </p:txBody>
      </p:sp>
      <p:pic>
        <p:nvPicPr>
          <p:cNvPr id="175" name="Google Shape;175;p23"/>
          <p:cNvPicPr preferRelativeResize="0"/>
          <p:nvPr/>
        </p:nvPicPr>
        <p:blipFill>
          <a:blip r:embed="rId4">
            <a:alphaModFix/>
          </a:blip>
          <a:stretch>
            <a:fillRect/>
          </a:stretch>
        </p:blipFill>
        <p:spPr>
          <a:xfrm>
            <a:off x="6884050" y="3305140"/>
            <a:ext cx="390300" cy="854460"/>
          </a:xfrm>
          <a:prstGeom prst="rect">
            <a:avLst/>
          </a:prstGeom>
          <a:noFill/>
          <a:ln>
            <a:noFill/>
          </a:ln>
        </p:spPr>
      </p:pic>
      <p:pic>
        <p:nvPicPr>
          <p:cNvPr id="176" name="Google Shape;176;p23"/>
          <p:cNvPicPr preferRelativeResize="0"/>
          <p:nvPr/>
        </p:nvPicPr>
        <p:blipFill>
          <a:blip r:embed="rId5">
            <a:alphaModFix/>
          </a:blip>
          <a:stretch>
            <a:fillRect/>
          </a:stretch>
        </p:blipFill>
        <p:spPr>
          <a:xfrm rot="1848076">
            <a:off x="1801025" y="3280753"/>
            <a:ext cx="527750" cy="957616"/>
          </a:xfrm>
          <a:prstGeom prst="rect">
            <a:avLst/>
          </a:prstGeom>
          <a:noFill/>
          <a:ln>
            <a:noFill/>
          </a:ln>
        </p:spPr>
      </p:pic>
      <p:sp>
        <p:nvSpPr>
          <p:cNvPr id="177" name="Google Shape;177;p23"/>
          <p:cNvSpPr txBox="1"/>
          <p:nvPr/>
        </p:nvSpPr>
        <p:spPr>
          <a:xfrm>
            <a:off x="3909450" y="2072700"/>
            <a:ext cx="1325100" cy="99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latin typeface="Indie Flower"/>
                <a:ea typeface="Indie Flower"/>
                <a:cs typeface="Indie Flower"/>
                <a:sym typeface="Indie Flower"/>
              </a:rPr>
              <a:t>and</a:t>
            </a:r>
            <a:endParaRPr sz="4800" b="1">
              <a:latin typeface="Indie Flower"/>
              <a:ea typeface="Indie Flower"/>
              <a:cs typeface="Indie Flower"/>
              <a:sym typeface="Indie Flower"/>
            </a:endParaRPr>
          </a:p>
        </p:txBody>
      </p:sp>
      <p:pic>
        <p:nvPicPr>
          <p:cNvPr id="178" name="Google Shape;178;p23"/>
          <p:cNvPicPr preferRelativeResize="0"/>
          <p:nvPr/>
        </p:nvPicPr>
        <p:blipFill rotWithShape="1">
          <a:blip r:embed="rId6">
            <a:alphaModFix/>
          </a:blip>
          <a:srcRect l="-16098" t="9914" r="-10164" b="927"/>
          <a:stretch/>
        </p:blipFill>
        <p:spPr>
          <a:xfrm>
            <a:off x="7274350" y="0"/>
            <a:ext cx="1691548" cy="1858188"/>
          </a:xfrm>
          <a:prstGeom prst="rect">
            <a:avLst/>
          </a:prstGeom>
          <a:noFill/>
          <a:ln>
            <a:noFill/>
          </a:ln>
        </p:spPr>
      </p:pic>
      <p:pic>
        <p:nvPicPr>
          <p:cNvPr id="179" name="Google Shape;179;p23"/>
          <p:cNvPicPr preferRelativeResize="0"/>
          <p:nvPr/>
        </p:nvPicPr>
        <p:blipFill rotWithShape="1">
          <a:blip r:embed="rId7">
            <a:alphaModFix/>
          </a:blip>
          <a:srcRect l="6" t="9408" r="38356" b="-7207"/>
          <a:stretch/>
        </p:blipFill>
        <p:spPr>
          <a:xfrm flipH="1">
            <a:off x="2" y="3130075"/>
            <a:ext cx="889598" cy="1464250"/>
          </a:xfrm>
          <a:prstGeom prst="rect">
            <a:avLst/>
          </a:prstGeom>
          <a:noFill/>
          <a:ln>
            <a:noFill/>
          </a:ln>
        </p:spPr>
      </p:pic>
      <p:pic>
        <p:nvPicPr>
          <p:cNvPr id="180" name="Google Shape;180;p23"/>
          <p:cNvPicPr preferRelativeResize="0"/>
          <p:nvPr/>
        </p:nvPicPr>
        <p:blipFill rotWithShape="1">
          <a:blip r:embed="rId8">
            <a:alphaModFix/>
          </a:blip>
          <a:srcRect l="-15620" t="8988" r="59472" b="43456"/>
          <a:stretch/>
        </p:blipFill>
        <p:spPr>
          <a:xfrm>
            <a:off x="8087471" y="3213175"/>
            <a:ext cx="1056530" cy="1391499"/>
          </a:xfrm>
          <a:prstGeom prst="rect">
            <a:avLst/>
          </a:prstGeom>
          <a:noFill/>
          <a:ln>
            <a:noFill/>
          </a:ln>
        </p:spPr>
      </p:pic>
      <p:pic>
        <p:nvPicPr>
          <p:cNvPr id="181" name="Google Shape;181;p23"/>
          <p:cNvPicPr preferRelativeResize="0"/>
          <p:nvPr/>
        </p:nvPicPr>
        <p:blipFill rotWithShape="1">
          <a:blip r:embed="rId9">
            <a:alphaModFix/>
          </a:blip>
          <a:srcRect l="21094" r="21094" b="66866"/>
          <a:stretch/>
        </p:blipFill>
        <p:spPr>
          <a:xfrm rot="10800000">
            <a:off x="4012238" y="1"/>
            <a:ext cx="1119625" cy="916399"/>
          </a:xfrm>
          <a:prstGeom prst="rect">
            <a:avLst/>
          </a:prstGeom>
          <a:noFill/>
          <a:ln>
            <a:noFill/>
          </a:ln>
        </p:spPr>
      </p:pic>
      <p:pic>
        <p:nvPicPr>
          <p:cNvPr id="182" name="Google Shape;182;p23"/>
          <p:cNvPicPr preferRelativeResize="0"/>
          <p:nvPr/>
        </p:nvPicPr>
        <p:blipFill rotWithShape="1">
          <a:blip r:embed="rId10">
            <a:alphaModFix/>
          </a:blip>
          <a:srcRect l="10443" t="1005" r="10435" b="41891"/>
          <a:stretch/>
        </p:blipFill>
        <p:spPr>
          <a:xfrm>
            <a:off x="2552325" y="3632801"/>
            <a:ext cx="1325100" cy="1173601"/>
          </a:xfrm>
          <a:prstGeom prst="rect">
            <a:avLst/>
          </a:prstGeom>
          <a:noFill/>
          <a:ln>
            <a:noFill/>
          </a:ln>
        </p:spPr>
      </p:pic>
      <p:pic>
        <p:nvPicPr>
          <p:cNvPr id="183" name="Google Shape;183;p23"/>
          <p:cNvPicPr preferRelativeResize="0"/>
          <p:nvPr/>
        </p:nvPicPr>
        <p:blipFill rotWithShape="1">
          <a:blip r:embed="rId11">
            <a:alphaModFix/>
          </a:blip>
          <a:srcRect b="35199"/>
          <a:stretch/>
        </p:blipFill>
        <p:spPr>
          <a:xfrm>
            <a:off x="4904613" y="3504950"/>
            <a:ext cx="1499014" cy="1274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p:nvPr/>
        </p:nvSpPr>
        <p:spPr>
          <a:xfrm>
            <a:off x="52" y="0"/>
            <a:ext cx="9144000" cy="4666800"/>
          </a:xfrm>
          <a:prstGeom prst="rect">
            <a:avLst/>
          </a:prstGeom>
          <a:solidFill>
            <a:srgbClr val="C6C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14"/>
          <p:cNvPicPr preferRelativeResize="0"/>
          <p:nvPr/>
        </p:nvPicPr>
        <p:blipFill rotWithShape="1">
          <a:blip r:embed="rId3">
            <a:alphaModFix/>
          </a:blip>
          <a:srcRect l="3652" t="870" r="3652" b="35112"/>
          <a:stretch/>
        </p:blipFill>
        <p:spPr>
          <a:xfrm>
            <a:off x="660400" y="0"/>
            <a:ext cx="8153399" cy="4666800"/>
          </a:xfrm>
          <a:prstGeom prst="rect">
            <a:avLst/>
          </a:prstGeom>
          <a:noFill/>
          <a:ln>
            <a:noFill/>
          </a:ln>
        </p:spPr>
      </p:pic>
      <p:sp>
        <p:nvSpPr>
          <p:cNvPr id="72" name="Google Shape;72;p14"/>
          <p:cNvSpPr txBox="1">
            <a:spLocks noGrp="1"/>
          </p:cNvSpPr>
          <p:nvPr>
            <p:ph type="body" idx="1"/>
          </p:nvPr>
        </p:nvSpPr>
        <p:spPr>
          <a:xfrm rot="-196">
            <a:off x="1823650" y="997151"/>
            <a:ext cx="5257500" cy="2660400"/>
          </a:xfrm>
          <a:prstGeom prst="rect">
            <a:avLst/>
          </a:prstGeom>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r>
              <a:rPr lang="en" sz="3600"/>
              <a:t>How do we find a </a:t>
            </a:r>
            <a:br>
              <a:rPr lang="en" sz="3600"/>
            </a:br>
            <a:r>
              <a:rPr lang="en" sz="3600"/>
              <a:t>happy balance between our online and offline activities?</a:t>
            </a:r>
            <a:r>
              <a:rPr lang="en" sz="3600">
                <a:solidFill>
                  <a:srgbClr val="44AA00"/>
                </a:solidFill>
              </a:rPr>
              <a:t> </a:t>
            </a:r>
            <a:endParaRPr sz="3600">
              <a:solidFill>
                <a:srgbClr val="44AA00"/>
              </a:solidFill>
            </a:endParaRPr>
          </a:p>
        </p:txBody>
      </p:sp>
      <p:pic>
        <p:nvPicPr>
          <p:cNvPr id="73" name="Google Shape;73;p14"/>
          <p:cNvPicPr preferRelativeResize="0"/>
          <p:nvPr/>
        </p:nvPicPr>
        <p:blipFill rotWithShape="1">
          <a:blip r:embed="rId4">
            <a:alphaModFix/>
          </a:blip>
          <a:srcRect/>
          <a:stretch/>
        </p:blipFill>
        <p:spPr>
          <a:xfrm>
            <a:off x="2504925" y="1055765"/>
            <a:ext cx="246850" cy="320725"/>
          </a:xfrm>
          <a:prstGeom prst="rect">
            <a:avLst/>
          </a:prstGeom>
          <a:noFill/>
          <a:ln>
            <a:noFill/>
          </a:ln>
        </p:spPr>
      </p:pic>
      <p:pic>
        <p:nvPicPr>
          <p:cNvPr id="74" name="Google Shape;74;p14"/>
          <p:cNvPicPr preferRelativeResize="0"/>
          <p:nvPr/>
        </p:nvPicPr>
        <p:blipFill rotWithShape="1">
          <a:blip r:embed="rId4">
            <a:alphaModFix/>
          </a:blip>
          <a:srcRect/>
          <a:stretch/>
        </p:blipFill>
        <p:spPr>
          <a:xfrm rot="-10246924">
            <a:off x="5367475" y="3196414"/>
            <a:ext cx="246850" cy="32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p:nvPr/>
        </p:nvSpPr>
        <p:spPr>
          <a:xfrm>
            <a:off x="-97" y="57"/>
            <a:ext cx="9144000" cy="4656600"/>
          </a:xfrm>
          <a:prstGeom prst="rect">
            <a:avLst/>
          </a:prstGeom>
          <a:solidFill>
            <a:srgbClr val="B2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75" y="782175"/>
            <a:ext cx="9144000" cy="1732200"/>
          </a:xfrm>
          <a:prstGeom prst="rect">
            <a:avLst/>
          </a:prstGeom>
          <a:noFill/>
          <a:ln>
            <a:noFill/>
          </a:ln>
        </p:spPr>
        <p:txBody>
          <a:bodyPr spcFirstLastPara="1" wrap="square" lIns="274300" tIns="182875" rIns="182875" bIns="182875" anchor="t" anchorCtr="0">
            <a:noAutofit/>
          </a:bodyPr>
          <a:lstStyle/>
          <a:p>
            <a:pPr marL="342900" marR="0" lvl="0" indent="0" algn="ctr" rtl="0">
              <a:lnSpc>
                <a:spcPct val="115000"/>
              </a:lnSpc>
              <a:spcBef>
                <a:spcPts val="0"/>
              </a:spcBef>
              <a:spcAft>
                <a:spcPts val="1000"/>
              </a:spcAft>
              <a:buNone/>
            </a:pPr>
            <a:r>
              <a:rPr lang="en" sz="3000">
                <a:latin typeface="Rubik"/>
                <a:ea typeface="Rubik"/>
                <a:cs typeface="Rubik"/>
                <a:sym typeface="Rubik"/>
              </a:rPr>
              <a:t>Have you ever had the feeling </a:t>
            </a:r>
            <a:br>
              <a:rPr lang="en" sz="3000">
                <a:latin typeface="Rubik"/>
                <a:ea typeface="Rubik"/>
                <a:cs typeface="Rubik"/>
                <a:sym typeface="Rubik"/>
              </a:rPr>
            </a:br>
            <a:r>
              <a:rPr lang="en" sz="3000">
                <a:latin typeface="Rubik"/>
                <a:ea typeface="Rubik"/>
                <a:cs typeface="Rubik"/>
                <a:sym typeface="Rubik"/>
              </a:rPr>
              <a:t>that you’ve spent too much time using </a:t>
            </a:r>
            <a:br>
              <a:rPr lang="en" sz="3000">
                <a:latin typeface="Rubik"/>
                <a:ea typeface="Rubik"/>
                <a:cs typeface="Rubik"/>
                <a:sym typeface="Rubik"/>
              </a:rPr>
            </a:br>
            <a:r>
              <a:rPr lang="en" sz="3000">
                <a:latin typeface="Rubik"/>
                <a:ea typeface="Rubik"/>
                <a:cs typeface="Rubik"/>
                <a:sym typeface="Rubik"/>
              </a:rPr>
              <a:t>a device like a tablet or phone? </a:t>
            </a:r>
            <a:endParaRPr sz="3000">
              <a:latin typeface="Rubik"/>
              <a:ea typeface="Rubik"/>
              <a:cs typeface="Rubik"/>
              <a:sym typeface="Rubik"/>
            </a:endParaRPr>
          </a:p>
        </p:txBody>
      </p:sp>
      <p:sp>
        <p:nvSpPr>
          <p:cNvPr id="81" name="Google Shape;81;p15"/>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REFLECT</a:t>
            </a:r>
            <a:endParaRPr sz="1200">
              <a:latin typeface="Rubik"/>
              <a:ea typeface="Rubik"/>
              <a:cs typeface="Rubik"/>
              <a:sym typeface="Rubik"/>
            </a:endParaRPr>
          </a:p>
        </p:txBody>
      </p:sp>
      <p:pic>
        <p:nvPicPr>
          <p:cNvPr id="82" name="Google Shape;82;p15"/>
          <p:cNvPicPr preferRelativeResize="0"/>
          <p:nvPr/>
        </p:nvPicPr>
        <p:blipFill>
          <a:blip r:embed="rId3">
            <a:alphaModFix/>
          </a:blip>
          <a:stretch>
            <a:fillRect/>
          </a:stretch>
        </p:blipFill>
        <p:spPr>
          <a:xfrm>
            <a:off x="195850" y="190700"/>
            <a:ext cx="353400" cy="353400"/>
          </a:xfrm>
          <a:prstGeom prst="rect">
            <a:avLst/>
          </a:prstGeom>
          <a:noFill/>
          <a:ln>
            <a:noFill/>
          </a:ln>
        </p:spPr>
      </p:pic>
      <p:pic>
        <p:nvPicPr>
          <p:cNvPr id="83" name="Google Shape;83;p15"/>
          <p:cNvPicPr preferRelativeResize="0"/>
          <p:nvPr/>
        </p:nvPicPr>
        <p:blipFill>
          <a:blip r:embed="rId4">
            <a:alphaModFix/>
          </a:blip>
          <a:stretch>
            <a:fillRect/>
          </a:stretch>
        </p:blipFill>
        <p:spPr>
          <a:xfrm>
            <a:off x="3349499" y="2675100"/>
            <a:ext cx="2444997" cy="22481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KEY VOCABULARY</a:t>
            </a:r>
            <a:endParaRPr sz="1200">
              <a:latin typeface="Rubik"/>
              <a:ea typeface="Rubik"/>
              <a:cs typeface="Rubik"/>
              <a:sym typeface="Rubik"/>
            </a:endParaRPr>
          </a:p>
        </p:txBody>
      </p:sp>
      <p:pic>
        <p:nvPicPr>
          <p:cNvPr id="89" name="Google Shape;89;p16"/>
          <p:cNvPicPr preferRelativeResize="0"/>
          <p:nvPr/>
        </p:nvPicPr>
        <p:blipFill rotWithShape="1">
          <a:blip r:embed="rId3">
            <a:alphaModFix/>
          </a:blip>
          <a:srcRect l="446" r="436"/>
          <a:stretch/>
        </p:blipFill>
        <p:spPr>
          <a:xfrm>
            <a:off x="198825" y="205553"/>
            <a:ext cx="294540" cy="323700"/>
          </a:xfrm>
          <a:prstGeom prst="rect">
            <a:avLst/>
          </a:prstGeom>
          <a:noFill/>
          <a:ln>
            <a:noFill/>
          </a:ln>
        </p:spPr>
      </p:pic>
      <p:sp>
        <p:nvSpPr>
          <p:cNvPr id="90" name="Google Shape;90;p16"/>
          <p:cNvSpPr txBox="1"/>
          <p:nvPr/>
        </p:nvSpPr>
        <p:spPr>
          <a:xfrm>
            <a:off x="1067775" y="1187650"/>
            <a:ext cx="21930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Rubik"/>
                <a:ea typeface="Rubik"/>
                <a:cs typeface="Rubik"/>
                <a:sym typeface="Rubik"/>
              </a:rPr>
              <a:t>Device</a:t>
            </a:r>
            <a:endParaRPr sz="4000">
              <a:latin typeface="Rubik"/>
              <a:ea typeface="Rubik"/>
              <a:cs typeface="Rubik"/>
              <a:sym typeface="Rubik"/>
            </a:endParaRPr>
          </a:p>
        </p:txBody>
      </p:sp>
      <p:sp>
        <p:nvSpPr>
          <p:cNvPr id="91" name="Google Shape;91;p16"/>
          <p:cNvSpPr txBox="1"/>
          <p:nvPr/>
        </p:nvSpPr>
        <p:spPr>
          <a:xfrm>
            <a:off x="1045975" y="2342750"/>
            <a:ext cx="4944600" cy="92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latin typeface="Lato"/>
                <a:ea typeface="Lato"/>
                <a:cs typeface="Lato"/>
                <a:sym typeface="Lato"/>
              </a:rPr>
              <a:t>An electronic piece of equipment like a phone, tablet, or laptop</a:t>
            </a:r>
            <a:endParaRPr sz="2400">
              <a:latin typeface="Lato"/>
              <a:ea typeface="Lato"/>
              <a:cs typeface="Lato"/>
              <a:sym typeface="Lato"/>
            </a:endParaRPr>
          </a:p>
        </p:txBody>
      </p:sp>
      <p:pic>
        <p:nvPicPr>
          <p:cNvPr id="92" name="Google Shape;92;p16"/>
          <p:cNvPicPr preferRelativeResize="0"/>
          <p:nvPr/>
        </p:nvPicPr>
        <p:blipFill rotWithShape="1">
          <a:blip r:embed="rId4">
            <a:alphaModFix/>
          </a:blip>
          <a:srcRect/>
          <a:stretch/>
        </p:blipFill>
        <p:spPr>
          <a:xfrm>
            <a:off x="900650" y="1592450"/>
            <a:ext cx="2077175" cy="590550"/>
          </a:xfrm>
          <a:prstGeom prst="rect">
            <a:avLst/>
          </a:prstGeom>
          <a:noFill/>
          <a:ln>
            <a:noFill/>
          </a:ln>
        </p:spPr>
      </p:pic>
      <p:pic>
        <p:nvPicPr>
          <p:cNvPr id="93" name="Google Shape;93;p16"/>
          <p:cNvPicPr preferRelativeResize="0"/>
          <p:nvPr/>
        </p:nvPicPr>
        <p:blipFill rotWithShape="1">
          <a:blip r:embed="rId5">
            <a:alphaModFix/>
          </a:blip>
          <a:srcRect l="-3798" t="1262" r="10471" b="5877"/>
          <a:stretch/>
        </p:blipFill>
        <p:spPr>
          <a:xfrm>
            <a:off x="6485275" y="1083200"/>
            <a:ext cx="2658724" cy="3582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latin typeface="Rubik"/>
                <a:ea typeface="Rubik"/>
                <a:cs typeface="Rubik"/>
                <a:sym typeface="Rubik"/>
              </a:rPr>
              <a:t>KEY VOCABULARY</a:t>
            </a:r>
            <a:endParaRPr sz="1200">
              <a:latin typeface="Rubik"/>
              <a:ea typeface="Rubik"/>
              <a:cs typeface="Rubik"/>
              <a:sym typeface="Rubik"/>
            </a:endParaRPr>
          </a:p>
        </p:txBody>
      </p:sp>
      <p:pic>
        <p:nvPicPr>
          <p:cNvPr id="99" name="Google Shape;99;p17"/>
          <p:cNvPicPr preferRelativeResize="0"/>
          <p:nvPr/>
        </p:nvPicPr>
        <p:blipFill rotWithShape="1">
          <a:blip r:embed="rId3">
            <a:alphaModFix/>
          </a:blip>
          <a:srcRect b="10"/>
          <a:stretch/>
        </p:blipFill>
        <p:spPr>
          <a:xfrm>
            <a:off x="198825" y="205553"/>
            <a:ext cx="294540" cy="323700"/>
          </a:xfrm>
          <a:prstGeom prst="rect">
            <a:avLst/>
          </a:prstGeom>
          <a:noFill/>
          <a:ln>
            <a:noFill/>
          </a:ln>
        </p:spPr>
      </p:pic>
      <p:sp>
        <p:nvSpPr>
          <p:cNvPr id="100" name="Google Shape;100;p17"/>
          <p:cNvSpPr txBox="1"/>
          <p:nvPr/>
        </p:nvSpPr>
        <p:spPr>
          <a:xfrm>
            <a:off x="893575" y="1035250"/>
            <a:ext cx="7170300" cy="64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Rubik"/>
                <a:ea typeface="Rubik"/>
                <a:cs typeface="Rubik"/>
                <a:sym typeface="Rubik"/>
              </a:rPr>
              <a:t>Balance</a:t>
            </a:r>
            <a:endParaRPr sz="4000">
              <a:latin typeface="Rubik"/>
              <a:ea typeface="Rubik"/>
              <a:cs typeface="Rubik"/>
              <a:sym typeface="Rubik"/>
            </a:endParaRPr>
          </a:p>
        </p:txBody>
      </p:sp>
      <p:sp>
        <p:nvSpPr>
          <p:cNvPr id="101" name="Google Shape;101;p17"/>
          <p:cNvSpPr txBox="1"/>
          <p:nvPr/>
        </p:nvSpPr>
        <p:spPr>
          <a:xfrm>
            <a:off x="893575" y="2190350"/>
            <a:ext cx="4866000" cy="20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latin typeface="Lato"/>
                <a:ea typeface="Lato"/>
                <a:cs typeface="Lato"/>
                <a:sym typeface="Lato"/>
              </a:rPr>
              <a:t>Having equal weight or </a:t>
            </a:r>
            <a:br>
              <a:rPr lang="en" sz="2400">
                <a:latin typeface="Lato"/>
                <a:ea typeface="Lato"/>
                <a:cs typeface="Lato"/>
                <a:sym typeface="Lato"/>
              </a:rPr>
            </a:br>
            <a:r>
              <a:rPr lang="en" sz="2400">
                <a:latin typeface="Lato"/>
                <a:ea typeface="Lato"/>
                <a:cs typeface="Lato"/>
                <a:sym typeface="Lato"/>
              </a:rPr>
              <a:t>importance of something</a:t>
            </a:r>
            <a:endParaRPr sz="2400">
              <a:latin typeface="Lato"/>
              <a:ea typeface="Lato"/>
              <a:cs typeface="Lato"/>
              <a:sym typeface="Lato"/>
            </a:endParaRPr>
          </a:p>
        </p:txBody>
      </p:sp>
      <p:pic>
        <p:nvPicPr>
          <p:cNvPr id="102" name="Google Shape;102;p17"/>
          <p:cNvPicPr preferRelativeResize="0"/>
          <p:nvPr/>
        </p:nvPicPr>
        <p:blipFill rotWithShape="1">
          <a:blip r:embed="rId4">
            <a:alphaModFix/>
          </a:blip>
          <a:srcRect/>
          <a:stretch/>
        </p:blipFill>
        <p:spPr>
          <a:xfrm>
            <a:off x="802075" y="1440050"/>
            <a:ext cx="1811375" cy="590550"/>
          </a:xfrm>
          <a:prstGeom prst="rect">
            <a:avLst/>
          </a:prstGeom>
          <a:noFill/>
          <a:ln>
            <a:noFill/>
          </a:ln>
        </p:spPr>
      </p:pic>
      <p:pic>
        <p:nvPicPr>
          <p:cNvPr id="103" name="Google Shape;103;p17"/>
          <p:cNvPicPr preferRelativeResize="0"/>
          <p:nvPr/>
        </p:nvPicPr>
        <p:blipFill>
          <a:blip r:embed="rId5">
            <a:alphaModFix/>
          </a:blip>
          <a:stretch>
            <a:fillRect/>
          </a:stretch>
        </p:blipFill>
        <p:spPr>
          <a:xfrm>
            <a:off x="3665919" y="1035254"/>
            <a:ext cx="5478082" cy="35681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p:nvPr/>
        </p:nvSpPr>
        <p:spPr>
          <a:xfrm>
            <a:off x="-46" y="57"/>
            <a:ext cx="9144000" cy="4654200"/>
          </a:xfrm>
          <a:prstGeom prst="rect">
            <a:avLst/>
          </a:prstGeom>
          <a:solidFill>
            <a:srgbClr val="E6B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6BEE3"/>
              </a:solidFill>
            </a:endParaRPr>
          </a:p>
        </p:txBody>
      </p:sp>
      <p:pic>
        <p:nvPicPr>
          <p:cNvPr id="109" name="Google Shape;109;p18"/>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110" name="Google Shape;110;p18"/>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WATCH</a:t>
            </a:r>
            <a:endParaRPr sz="1200">
              <a:latin typeface="Rubik"/>
              <a:ea typeface="Rubik"/>
              <a:cs typeface="Rubik"/>
              <a:sym typeface="Rubik"/>
            </a:endParaRPr>
          </a:p>
        </p:txBody>
      </p:sp>
      <p:sp>
        <p:nvSpPr>
          <p:cNvPr id="111" name="Google Shape;111;p18"/>
          <p:cNvSpPr txBox="1"/>
          <p:nvPr/>
        </p:nvSpPr>
        <p:spPr>
          <a:xfrm>
            <a:off x="2004550" y="4184225"/>
            <a:ext cx="4601100" cy="3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Lato"/>
                <a:ea typeface="Lato"/>
                <a:cs typeface="Lato"/>
                <a:sym typeface="Lato"/>
              </a:rPr>
              <a:t>To watch this video on the Common Sense Education site, click </a:t>
            </a:r>
            <a:r>
              <a:rPr lang="en" sz="900" b="1">
                <a:solidFill>
                  <a:srgbClr val="249910"/>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here</a:t>
            </a:r>
            <a:r>
              <a:rPr lang="en" sz="900">
                <a:latin typeface="Lato"/>
                <a:ea typeface="Lato"/>
                <a:cs typeface="Lato"/>
                <a:sym typeface="Lato"/>
              </a:rPr>
              <a:t>.</a:t>
            </a:r>
            <a:endParaRPr sz="900">
              <a:latin typeface="Lato"/>
              <a:ea typeface="Lato"/>
              <a:cs typeface="Lato"/>
              <a:sym typeface="Lato"/>
            </a:endParaRPr>
          </a:p>
        </p:txBody>
      </p:sp>
      <p:pic>
        <p:nvPicPr>
          <p:cNvPr id="112" name="Google Shape;112;p18" descr="Teachers, click here for the lesson associated with this video: https://www.commonsense.org/education/digital-citizenship/lesson/balance-is-important&#10;&#10;&#10;In this video, the Digital Citizens explore the concept of media balance. Use this video to help your students learn to be mindful of their tech use and how it makes them feel." title="Balance Is Important">
            <a:hlinkClick r:id="rId5"/>
          </p:cNvPr>
          <p:cNvPicPr preferRelativeResize="0"/>
          <p:nvPr/>
        </p:nvPicPr>
        <p:blipFill>
          <a:blip r:embed="rId6">
            <a:alphaModFix/>
          </a:blip>
          <a:stretch>
            <a:fillRect/>
          </a:stretch>
        </p:blipFill>
        <p:spPr>
          <a:xfrm>
            <a:off x="2095925" y="470088"/>
            <a:ext cx="4952150" cy="3714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117" name="Google Shape;117;p19"/>
          <p:cNvGrpSpPr/>
          <p:nvPr/>
        </p:nvGrpSpPr>
        <p:grpSpPr>
          <a:xfrm>
            <a:off x="3542263" y="870213"/>
            <a:ext cx="5259300" cy="3598787"/>
            <a:chOff x="3542263" y="870213"/>
            <a:chExt cx="5259300" cy="3598787"/>
          </a:xfrm>
        </p:grpSpPr>
        <p:pic>
          <p:nvPicPr>
            <p:cNvPr id="118" name="Google Shape;118;p19"/>
            <p:cNvPicPr preferRelativeResize="0"/>
            <p:nvPr/>
          </p:nvPicPr>
          <p:blipFill>
            <a:blip r:embed="rId3">
              <a:alphaModFix/>
            </a:blip>
            <a:stretch>
              <a:fillRect/>
            </a:stretch>
          </p:blipFill>
          <p:spPr>
            <a:xfrm>
              <a:off x="3582038" y="870213"/>
              <a:ext cx="5179775" cy="3019125"/>
            </a:xfrm>
            <a:prstGeom prst="rect">
              <a:avLst/>
            </a:prstGeom>
            <a:noFill/>
            <a:ln>
              <a:noFill/>
            </a:ln>
          </p:spPr>
        </p:pic>
        <p:grpSp>
          <p:nvGrpSpPr>
            <p:cNvPr id="119" name="Google Shape;119;p19"/>
            <p:cNvGrpSpPr/>
            <p:nvPr/>
          </p:nvGrpSpPr>
          <p:grpSpPr>
            <a:xfrm>
              <a:off x="3542263" y="941850"/>
              <a:ext cx="5259300" cy="3527150"/>
              <a:chOff x="3542263" y="941850"/>
              <a:chExt cx="5259300" cy="3527150"/>
            </a:xfrm>
          </p:grpSpPr>
          <p:cxnSp>
            <p:nvCxnSpPr>
              <p:cNvPr id="120" name="Google Shape;120;p19"/>
              <p:cNvCxnSpPr/>
              <p:nvPr/>
            </p:nvCxnSpPr>
            <p:spPr>
              <a:xfrm rot="10800000">
                <a:off x="5706200" y="4469000"/>
                <a:ext cx="905400" cy="0"/>
              </a:xfrm>
              <a:prstGeom prst="straightConnector1">
                <a:avLst/>
              </a:prstGeom>
              <a:noFill/>
              <a:ln w="114300" cap="flat" cmpd="sng">
                <a:solidFill>
                  <a:srgbClr val="434343"/>
                </a:solidFill>
                <a:prstDash val="solid"/>
                <a:round/>
                <a:headEnd type="none" w="med" len="med"/>
                <a:tailEnd type="none" w="med" len="med"/>
              </a:ln>
            </p:spPr>
          </p:cxnSp>
          <p:cxnSp>
            <p:nvCxnSpPr>
              <p:cNvPr id="121" name="Google Shape;121;p19"/>
              <p:cNvCxnSpPr/>
              <p:nvPr/>
            </p:nvCxnSpPr>
            <p:spPr>
              <a:xfrm rot="10800000">
                <a:off x="6158900" y="3895500"/>
                <a:ext cx="0" cy="546300"/>
              </a:xfrm>
              <a:prstGeom prst="straightConnector1">
                <a:avLst/>
              </a:prstGeom>
              <a:noFill/>
              <a:ln w="114300" cap="flat" cmpd="sng">
                <a:solidFill>
                  <a:srgbClr val="434343"/>
                </a:solidFill>
                <a:prstDash val="solid"/>
                <a:round/>
                <a:headEnd type="none" w="med" len="med"/>
                <a:tailEnd type="none" w="med" len="med"/>
              </a:ln>
            </p:spPr>
          </p:cxnSp>
          <p:sp>
            <p:nvSpPr>
              <p:cNvPr id="122" name="Google Shape;122;p19"/>
              <p:cNvSpPr/>
              <p:nvPr/>
            </p:nvSpPr>
            <p:spPr>
              <a:xfrm>
                <a:off x="3542263" y="941850"/>
                <a:ext cx="5259300" cy="2960100"/>
              </a:xfrm>
              <a:prstGeom prst="rect">
                <a:avLst/>
              </a:prstGeom>
              <a:noFill/>
              <a:ln w="1524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 name="Google Shape;123;p19"/>
          <p:cNvSpPr txBox="1"/>
          <p:nvPr/>
        </p:nvSpPr>
        <p:spPr>
          <a:xfrm>
            <a:off x="503900" y="122338"/>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PAIR-SHARE</a:t>
            </a:r>
            <a:endParaRPr sz="1200">
              <a:latin typeface="Rubik"/>
              <a:ea typeface="Rubik"/>
              <a:cs typeface="Rubik"/>
              <a:sym typeface="Rubik"/>
            </a:endParaRPr>
          </a:p>
        </p:txBody>
      </p:sp>
      <p:pic>
        <p:nvPicPr>
          <p:cNvPr id="124" name="Google Shape;124;p19"/>
          <p:cNvPicPr preferRelativeResize="0"/>
          <p:nvPr/>
        </p:nvPicPr>
        <p:blipFill>
          <a:blip r:embed="rId4">
            <a:alphaModFix/>
          </a:blip>
          <a:stretch>
            <a:fillRect/>
          </a:stretch>
        </p:blipFill>
        <p:spPr>
          <a:xfrm>
            <a:off x="119000" y="107500"/>
            <a:ext cx="353400" cy="353382"/>
          </a:xfrm>
          <a:prstGeom prst="rect">
            <a:avLst/>
          </a:prstGeom>
          <a:noFill/>
          <a:ln>
            <a:noFill/>
          </a:ln>
        </p:spPr>
      </p:pic>
      <p:sp>
        <p:nvSpPr>
          <p:cNvPr id="125" name="Google Shape;125;p19"/>
          <p:cNvSpPr txBox="1"/>
          <p:nvPr/>
        </p:nvSpPr>
        <p:spPr>
          <a:xfrm>
            <a:off x="347600" y="1021873"/>
            <a:ext cx="3194700" cy="274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000">
                <a:solidFill>
                  <a:schemeClr val="dk1"/>
                </a:solidFill>
                <a:latin typeface="Rubik"/>
                <a:ea typeface="Rubik"/>
                <a:cs typeface="Rubik"/>
                <a:sym typeface="Rubik"/>
              </a:rPr>
              <a:t>Why should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you take a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break from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your device when a friend says "hi"?</a:t>
            </a:r>
            <a:endParaRPr sz="3000">
              <a:latin typeface="Rubik"/>
              <a:ea typeface="Rubik"/>
              <a:cs typeface="Rubik"/>
              <a:sym typeface="Rubi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Google Shape;130;p20"/>
          <p:cNvGrpSpPr/>
          <p:nvPr/>
        </p:nvGrpSpPr>
        <p:grpSpPr>
          <a:xfrm>
            <a:off x="3542263" y="941850"/>
            <a:ext cx="5259300" cy="3527150"/>
            <a:chOff x="3542263" y="941850"/>
            <a:chExt cx="5259300" cy="3527150"/>
          </a:xfrm>
        </p:grpSpPr>
        <p:pic>
          <p:nvPicPr>
            <p:cNvPr id="131" name="Google Shape;131;p20"/>
            <p:cNvPicPr preferRelativeResize="0"/>
            <p:nvPr/>
          </p:nvPicPr>
          <p:blipFill rotWithShape="1">
            <a:blip r:embed="rId3">
              <a:alphaModFix/>
            </a:blip>
            <a:srcRect t="3175"/>
            <a:stretch/>
          </p:blipFill>
          <p:spPr>
            <a:xfrm>
              <a:off x="3610525" y="941850"/>
              <a:ext cx="5122800" cy="2959924"/>
            </a:xfrm>
            <a:prstGeom prst="rect">
              <a:avLst/>
            </a:prstGeom>
            <a:noFill/>
            <a:ln>
              <a:noFill/>
            </a:ln>
          </p:spPr>
        </p:pic>
        <p:grpSp>
          <p:nvGrpSpPr>
            <p:cNvPr id="132" name="Google Shape;132;p20"/>
            <p:cNvGrpSpPr/>
            <p:nvPr/>
          </p:nvGrpSpPr>
          <p:grpSpPr>
            <a:xfrm>
              <a:off x="3542263" y="941850"/>
              <a:ext cx="5259300" cy="3527150"/>
              <a:chOff x="3542263" y="941850"/>
              <a:chExt cx="5259300" cy="3527150"/>
            </a:xfrm>
          </p:grpSpPr>
          <p:cxnSp>
            <p:nvCxnSpPr>
              <p:cNvPr id="133" name="Google Shape;133;p20"/>
              <p:cNvCxnSpPr/>
              <p:nvPr/>
            </p:nvCxnSpPr>
            <p:spPr>
              <a:xfrm rot="10800000">
                <a:off x="5706200" y="4469000"/>
                <a:ext cx="905400" cy="0"/>
              </a:xfrm>
              <a:prstGeom prst="straightConnector1">
                <a:avLst/>
              </a:prstGeom>
              <a:noFill/>
              <a:ln w="114300" cap="flat" cmpd="sng">
                <a:solidFill>
                  <a:srgbClr val="434343"/>
                </a:solidFill>
                <a:prstDash val="solid"/>
                <a:round/>
                <a:headEnd type="none" w="med" len="med"/>
                <a:tailEnd type="none" w="med" len="med"/>
              </a:ln>
            </p:spPr>
          </p:cxnSp>
          <p:cxnSp>
            <p:nvCxnSpPr>
              <p:cNvPr id="134" name="Google Shape;134;p20"/>
              <p:cNvCxnSpPr/>
              <p:nvPr/>
            </p:nvCxnSpPr>
            <p:spPr>
              <a:xfrm rot="10800000">
                <a:off x="6158900" y="3895500"/>
                <a:ext cx="0" cy="546300"/>
              </a:xfrm>
              <a:prstGeom prst="straightConnector1">
                <a:avLst/>
              </a:prstGeom>
              <a:noFill/>
              <a:ln w="114300" cap="flat" cmpd="sng">
                <a:solidFill>
                  <a:srgbClr val="434343"/>
                </a:solidFill>
                <a:prstDash val="solid"/>
                <a:round/>
                <a:headEnd type="none" w="med" len="med"/>
                <a:tailEnd type="none" w="med" len="med"/>
              </a:ln>
            </p:spPr>
          </p:cxnSp>
          <p:sp>
            <p:nvSpPr>
              <p:cNvPr id="135" name="Google Shape;135;p20"/>
              <p:cNvSpPr/>
              <p:nvPr/>
            </p:nvSpPr>
            <p:spPr>
              <a:xfrm>
                <a:off x="3542263" y="941850"/>
                <a:ext cx="5259300" cy="2960100"/>
              </a:xfrm>
              <a:prstGeom prst="rect">
                <a:avLst/>
              </a:prstGeom>
              <a:noFill/>
              <a:ln w="1524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 name="Google Shape;136;p20"/>
          <p:cNvSpPr txBox="1"/>
          <p:nvPr/>
        </p:nvSpPr>
        <p:spPr>
          <a:xfrm>
            <a:off x="503900" y="122338"/>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PAIR-SHARE</a:t>
            </a:r>
            <a:endParaRPr sz="1200">
              <a:latin typeface="Rubik"/>
              <a:ea typeface="Rubik"/>
              <a:cs typeface="Rubik"/>
              <a:sym typeface="Rubik"/>
            </a:endParaRPr>
          </a:p>
        </p:txBody>
      </p:sp>
      <p:pic>
        <p:nvPicPr>
          <p:cNvPr id="137" name="Google Shape;137;p20"/>
          <p:cNvPicPr preferRelativeResize="0"/>
          <p:nvPr/>
        </p:nvPicPr>
        <p:blipFill>
          <a:blip r:embed="rId4">
            <a:alphaModFix/>
          </a:blip>
          <a:stretch>
            <a:fillRect/>
          </a:stretch>
        </p:blipFill>
        <p:spPr>
          <a:xfrm>
            <a:off x="119000" y="107500"/>
            <a:ext cx="353400" cy="353382"/>
          </a:xfrm>
          <a:prstGeom prst="rect">
            <a:avLst/>
          </a:prstGeom>
          <a:noFill/>
          <a:ln>
            <a:noFill/>
          </a:ln>
        </p:spPr>
      </p:pic>
      <p:sp>
        <p:nvSpPr>
          <p:cNvPr id="138" name="Google Shape;138;p20"/>
          <p:cNvSpPr txBox="1"/>
          <p:nvPr/>
        </p:nvSpPr>
        <p:spPr>
          <a:xfrm>
            <a:off x="472400" y="1200350"/>
            <a:ext cx="2935800" cy="164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000">
                <a:solidFill>
                  <a:schemeClr val="dk1"/>
                </a:solidFill>
                <a:latin typeface="Rubik"/>
                <a:ea typeface="Rubik"/>
                <a:cs typeface="Rubik"/>
                <a:sym typeface="Rubik"/>
              </a:rPr>
              <a:t>Why should you invite your friend to play when they are all alone?</a:t>
            </a:r>
            <a:endParaRPr sz="3000">
              <a:solidFill>
                <a:schemeClr val="dk1"/>
              </a:solidFill>
              <a:latin typeface="Rubik"/>
              <a:ea typeface="Rubik"/>
              <a:cs typeface="Rubik"/>
              <a:sym typeface="Rubi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pSp>
        <p:nvGrpSpPr>
          <p:cNvPr id="143" name="Google Shape;143;p21"/>
          <p:cNvGrpSpPr/>
          <p:nvPr/>
        </p:nvGrpSpPr>
        <p:grpSpPr>
          <a:xfrm>
            <a:off x="3542263" y="941850"/>
            <a:ext cx="5259314" cy="3527150"/>
            <a:chOff x="3542263" y="941850"/>
            <a:chExt cx="5259314" cy="3527150"/>
          </a:xfrm>
        </p:grpSpPr>
        <p:pic>
          <p:nvPicPr>
            <p:cNvPr id="144" name="Google Shape;144;p21"/>
            <p:cNvPicPr preferRelativeResize="0"/>
            <p:nvPr/>
          </p:nvPicPr>
          <p:blipFill>
            <a:blip r:embed="rId3">
              <a:alphaModFix/>
            </a:blip>
            <a:stretch>
              <a:fillRect/>
            </a:stretch>
          </p:blipFill>
          <p:spPr>
            <a:xfrm>
              <a:off x="3542275" y="1014275"/>
              <a:ext cx="5259301" cy="2810049"/>
            </a:xfrm>
            <a:prstGeom prst="rect">
              <a:avLst/>
            </a:prstGeom>
            <a:noFill/>
            <a:ln>
              <a:noFill/>
            </a:ln>
          </p:spPr>
        </p:pic>
        <p:grpSp>
          <p:nvGrpSpPr>
            <p:cNvPr id="145" name="Google Shape;145;p21"/>
            <p:cNvGrpSpPr/>
            <p:nvPr/>
          </p:nvGrpSpPr>
          <p:grpSpPr>
            <a:xfrm>
              <a:off x="3542263" y="941850"/>
              <a:ext cx="5259300" cy="3527150"/>
              <a:chOff x="3542263" y="941850"/>
              <a:chExt cx="5259300" cy="3527150"/>
            </a:xfrm>
          </p:grpSpPr>
          <p:cxnSp>
            <p:nvCxnSpPr>
              <p:cNvPr id="146" name="Google Shape;146;p21"/>
              <p:cNvCxnSpPr/>
              <p:nvPr/>
            </p:nvCxnSpPr>
            <p:spPr>
              <a:xfrm rot="10800000">
                <a:off x="5706200" y="4469000"/>
                <a:ext cx="905400" cy="0"/>
              </a:xfrm>
              <a:prstGeom prst="straightConnector1">
                <a:avLst/>
              </a:prstGeom>
              <a:noFill/>
              <a:ln w="114300" cap="flat" cmpd="sng">
                <a:solidFill>
                  <a:srgbClr val="434343"/>
                </a:solidFill>
                <a:prstDash val="solid"/>
                <a:round/>
                <a:headEnd type="none" w="med" len="med"/>
                <a:tailEnd type="none" w="med" len="med"/>
              </a:ln>
            </p:spPr>
          </p:cxnSp>
          <p:cxnSp>
            <p:nvCxnSpPr>
              <p:cNvPr id="147" name="Google Shape;147;p21"/>
              <p:cNvCxnSpPr/>
              <p:nvPr/>
            </p:nvCxnSpPr>
            <p:spPr>
              <a:xfrm rot="10800000">
                <a:off x="6158900" y="3895500"/>
                <a:ext cx="0" cy="546300"/>
              </a:xfrm>
              <a:prstGeom prst="straightConnector1">
                <a:avLst/>
              </a:prstGeom>
              <a:noFill/>
              <a:ln w="114300" cap="flat" cmpd="sng">
                <a:solidFill>
                  <a:srgbClr val="434343"/>
                </a:solidFill>
                <a:prstDash val="solid"/>
                <a:round/>
                <a:headEnd type="none" w="med" len="med"/>
                <a:tailEnd type="none" w="med" len="med"/>
              </a:ln>
            </p:spPr>
          </p:cxnSp>
          <p:sp>
            <p:nvSpPr>
              <p:cNvPr id="148" name="Google Shape;148;p21"/>
              <p:cNvSpPr/>
              <p:nvPr/>
            </p:nvSpPr>
            <p:spPr>
              <a:xfrm>
                <a:off x="3542263" y="941850"/>
                <a:ext cx="5259300" cy="2960100"/>
              </a:xfrm>
              <a:prstGeom prst="rect">
                <a:avLst/>
              </a:prstGeom>
              <a:noFill/>
              <a:ln w="15240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9" name="Google Shape;149;p21"/>
          <p:cNvSpPr txBox="1"/>
          <p:nvPr/>
        </p:nvSpPr>
        <p:spPr>
          <a:xfrm>
            <a:off x="503900" y="122338"/>
            <a:ext cx="36396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Rubik"/>
                <a:ea typeface="Rubik"/>
                <a:cs typeface="Rubik"/>
                <a:sym typeface="Rubik"/>
              </a:rPr>
              <a:t>PAIR-SHARE</a:t>
            </a:r>
            <a:endParaRPr sz="1200">
              <a:latin typeface="Rubik"/>
              <a:ea typeface="Rubik"/>
              <a:cs typeface="Rubik"/>
              <a:sym typeface="Rubik"/>
            </a:endParaRPr>
          </a:p>
        </p:txBody>
      </p:sp>
      <p:pic>
        <p:nvPicPr>
          <p:cNvPr id="150" name="Google Shape;150;p21"/>
          <p:cNvPicPr preferRelativeResize="0"/>
          <p:nvPr/>
        </p:nvPicPr>
        <p:blipFill>
          <a:blip r:embed="rId4">
            <a:alphaModFix/>
          </a:blip>
          <a:stretch>
            <a:fillRect/>
          </a:stretch>
        </p:blipFill>
        <p:spPr>
          <a:xfrm>
            <a:off x="119000" y="107500"/>
            <a:ext cx="353400" cy="353382"/>
          </a:xfrm>
          <a:prstGeom prst="rect">
            <a:avLst/>
          </a:prstGeom>
          <a:noFill/>
          <a:ln>
            <a:noFill/>
          </a:ln>
        </p:spPr>
      </p:pic>
      <p:sp>
        <p:nvSpPr>
          <p:cNvPr id="151" name="Google Shape;151;p21"/>
          <p:cNvSpPr txBox="1"/>
          <p:nvPr/>
        </p:nvSpPr>
        <p:spPr>
          <a:xfrm>
            <a:off x="472400" y="1221050"/>
            <a:ext cx="3083100" cy="213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000">
                <a:solidFill>
                  <a:schemeClr val="dk1"/>
                </a:solidFill>
                <a:latin typeface="Rubik"/>
                <a:ea typeface="Rubik"/>
                <a:cs typeface="Rubik"/>
                <a:sym typeface="Rubik"/>
              </a:rPr>
              <a:t>Why is it a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good idea to turn off your device before going to bed?</a:t>
            </a:r>
            <a:endParaRPr sz="3000">
              <a:solidFill>
                <a:schemeClr val="dk1"/>
              </a:solidFill>
              <a:latin typeface="Rubik"/>
              <a:ea typeface="Rubik"/>
              <a:cs typeface="Rubik"/>
              <a:sym typeface="Rubik"/>
            </a:endParaRPr>
          </a:p>
        </p:txBody>
      </p:sp>
    </p:spTree>
  </p:cSld>
  <p:clrMapOvr>
    <a:masterClrMapping/>
  </p:clrMapOvr>
</p:sld>
</file>

<file path=ppt/theme/theme1.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76A117A5827A479867065F20E87C2B" ma:contentTypeVersion="12" ma:contentTypeDescription="Create a new document." ma:contentTypeScope="" ma:versionID="2e6fd23800116c06b3eb2dfd9bc33ad7">
  <xsd:schema xmlns:xsd="http://www.w3.org/2001/XMLSchema" xmlns:xs="http://www.w3.org/2001/XMLSchema" xmlns:p="http://schemas.microsoft.com/office/2006/metadata/properties" xmlns:ns3="d62ac313-0a75-4f0a-92f0-faf456da4690" xmlns:ns4="47f9493d-a893-4f5c-b51c-3aa8946c8158" targetNamespace="http://schemas.microsoft.com/office/2006/metadata/properties" ma:root="true" ma:fieldsID="77e499b35612fb289bf44d6a0286f59f" ns3:_="" ns4:_="">
    <xsd:import namespace="d62ac313-0a75-4f0a-92f0-faf456da4690"/>
    <xsd:import namespace="47f9493d-a893-4f5c-b51c-3aa8946c815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2ac313-0a75-4f0a-92f0-faf456da46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9493d-a893-4f5c-b51c-3aa8946c815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3CB25B-02A9-4AC1-B6F9-8C90EC6B16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2ac313-0a75-4f0a-92f0-faf456da4690"/>
    <ds:schemaRef ds:uri="47f9493d-a893-4f5c-b51c-3aa8946c81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DE0FF7-4A1C-4069-9A6E-547C4DBF0970}">
  <ds:schemaRefs>
    <ds:schemaRef ds:uri="http://schemas.microsoft.com/sharepoint/v3/contenttype/forms"/>
  </ds:schemaRefs>
</ds:datastoreItem>
</file>

<file path=customXml/itemProps3.xml><?xml version="1.0" encoding="utf-8"?>
<ds:datastoreItem xmlns:ds="http://schemas.openxmlformats.org/officeDocument/2006/customXml" ds:itemID="{0474446D-76A7-46A9-8064-DF44E5BC306E}">
  <ds:schemaRefs>
    <ds:schemaRef ds:uri="http://purl.org/dc/dcmitype/"/>
    <ds:schemaRef ds:uri="http://purl.org/dc/elements/1.1/"/>
    <ds:schemaRef ds:uri="http://schemas.microsoft.com/office/2006/documentManagement/types"/>
    <ds:schemaRef ds:uri="http://www.w3.org/XML/1998/namespace"/>
    <ds:schemaRef ds:uri="d62ac313-0a75-4f0a-92f0-faf456da4690"/>
    <ds:schemaRef ds:uri="http://purl.org/dc/terms/"/>
    <ds:schemaRef ds:uri="http://schemas.microsoft.com/office/infopath/2007/PartnerControls"/>
    <ds:schemaRef ds:uri="http://schemas.openxmlformats.org/package/2006/metadata/core-properties"/>
    <ds:schemaRef ds:uri="47f9493d-a893-4f5c-b51c-3aa8946c815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192</Words>
  <Application>Microsoft Office PowerPoint</Application>
  <PresentationFormat>On-screen Show (16:9)</PresentationFormat>
  <Paragraphs>27</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Indie Flower</vt:lpstr>
      <vt:lpstr>Lato</vt:lpstr>
      <vt:lpstr>Rubik</vt:lpstr>
      <vt:lpstr>Rubik Medium</vt:lpstr>
      <vt:lpstr>DigCit 2.0</vt:lpstr>
      <vt:lpstr>DigCit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LouAnn Ibberson</dc:creator>
  <cp:lastModifiedBy>LouAnn Ibberson</cp:lastModifiedBy>
  <cp:revision>1</cp:revision>
  <dcterms:modified xsi:type="dcterms:W3CDTF">2021-12-03T17:35:19Z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0x0101003576A117A5827A479867065F20E87C2B</vt:lpwstr>
  </property>
</Properties>
</file>